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Отрок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підпираю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Обранець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полюбила душа Моя. Я злив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Духа на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правосуддя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народам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подасть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400" spc="15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буде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кричати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кликати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буде, і на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вулицях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чути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дасть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голосу.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42:1-4, 6-7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очеретини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надломленої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доломить,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ґнота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тліючого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погасить, буде суд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видавати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 правдою.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втомиться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знеможеться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поки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присуду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покладе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чекати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Закона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острови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9362" y="213845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6 Я, Господь, покликав Тебе в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справедливості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буду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міцно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тримати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за руки Тебе, і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берегтиму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дам Я Тебе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заповітом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народові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за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Світло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поганам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очі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відкрити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незрячим,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вивести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в'язня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в'язниці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а з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темниці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тих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мешканців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темряви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149</Words>
  <Application>Microsoft Office PowerPoint</Application>
  <PresentationFormat>Екран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5</cp:revision>
  <dcterms:created xsi:type="dcterms:W3CDTF">2021-12-07T20:43:07Z</dcterms:created>
  <dcterms:modified xsi:type="dcterms:W3CDTF">2021-12-08T08:01:50Z</dcterms:modified>
</cp:coreProperties>
</file>